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73" r:id="rId4"/>
    <p:sldId id="258" r:id="rId5"/>
    <p:sldId id="282" r:id="rId6"/>
    <p:sldId id="287" r:id="rId7"/>
    <p:sldId id="288" r:id="rId8"/>
    <p:sldId id="289" r:id="rId9"/>
    <p:sldId id="291" r:id="rId10"/>
    <p:sldId id="292" r:id="rId11"/>
    <p:sldId id="293" r:id="rId12"/>
    <p:sldId id="281" r:id="rId13"/>
    <p:sldId id="286" r:id="rId14"/>
    <p:sldId id="29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96259-D431-4BF5-8102-46E208C3431B}" type="datetimeFigureOut">
              <a:rPr lang="ru-RU" smtClean="0"/>
              <a:pPr/>
              <a:t>05.07.2014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2CFFB-F513-4651-9D7D-439B96577122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2CFFB-F513-4651-9D7D-439B965771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E434146-DFCC-4184-B3D2-6BC899A35A4E}" type="datetime1">
              <a:rPr lang="ru-RU" smtClean="0"/>
              <a:pPr/>
              <a:t>05.07.2014</a:t>
            </a:fld>
            <a:endParaRPr lang="ru-RU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8EFC-6DC9-4253-80F5-9CFCF1871BDE}" type="datetime1">
              <a:rPr lang="ru-RU" smtClean="0"/>
              <a:pPr/>
              <a:t>05.07.2014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35EDE2-FC3D-4325-8E92-43D261924B5D}" type="datetime1">
              <a:rPr lang="ru-RU" smtClean="0"/>
              <a:pPr/>
              <a:t>05.07.2014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A77CE-D657-4FFE-973F-70CB48565638}" type="datetime1">
              <a:rPr lang="ru-RU" smtClean="0"/>
              <a:pPr/>
              <a:t>05.07.2014</a:t>
            </a:fld>
            <a:endParaRPr lang="ru-RU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FC9F-1A60-4437-B21B-072356D11D23}" type="datetime1">
              <a:rPr lang="ru-RU" smtClean="0"/>
              <a:pPr/>
              <a:t>05.07.2014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C14503C-6E43-4D0A-B665-2F7991BAA1A5}" type="datetime1">
              <a:rPr lang="ru-RU" smtClean="0"/>
              <a:pPr/>
              <a:t>05.07.2014</a:t>
            </a:fld>
            <a:endParaRPr lang="ru-RU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F75C64-633F-4F7A-A0B5-854B189D7AC5}" type="datetime1">
              <a:rPr lang="ru-RU" smtClean="0"/>
              <a:pPr/>
              <a:t>05.07.2014</a:t>
            </a:fld>
            <a:endParaRPr lang="ru-RU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2B56-2EEB-4AED-A967-59097688711C}" type="datetime1">
              <a:rPr lang="ru-RU" smtClean="0"/>
              <a:pPr/>
              <a:t>05.07.2014</a:t>
            </a:fld>
            <a:endParaRPr lang="ru-RU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3794-971F-4A65-88E4-C0F13DE3E840}" type="datetime1">
              <a:rPr lang="ru-RU" smtClean="0"/>
              <a:pPr/>
              <a:t>05.07.2014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7CEC-9319-4B14-A7FA-2240043573EA}" type="datetime1">
              <a:rPr lang="ru-RU" smtClean="0"/>
              <a:pPr/>
              <a:t>05.07.2014</a:t>
            </a:fld>
            <a:endParaRPr lang="ru-RU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E66FD5-F4CB-49F4-8E13-9A83ACF38A81}" type="datetime1">
              <a:rPr lang="ru-RU" smtClean="0"/>
              <a:pPr/>
              <a:t>05.07.2014</a:t>
            </a:fld>
            <a:endParaRPr lang="ru-RU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A21A03-5CD2-4A78-8FDA-36A515D44366}" type="datetime1">
              <a:rPr lang="ru-RU" smtClean="0"/>
              <a:pPr/>
              <a:t>05.07.2014</a:t>
            </a:fld>
            <a:endParaRPr lang="ru-RU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021A0-9D5F-4A34-91EE-64829328AFD0}" type="slidenum">
              <a:rPr lang="ru-RU" smtClean="0"/>
              <a:pPr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 oração na vida da igreja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Tiago 5:13-20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Exercício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Oração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3. Devemos crer na eficácia da oração (v. 17,18).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afirmação “muito pode, por sua eficácia, a súplica do justo” é muito significativa.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Tal súplica opera com tanta eficácia que dá lugar a grandes resultados.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oração que transcende o tempo e o espaço, a súplica que nos leva em sintonia com o criador.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Não devemos apenas orar, mas ter uma vida voltada à oração.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Resgatando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os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perdidos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Os perdidos são aqueles que se afastaram da verdade, ou seja, pessoas que receberam o evangelho e se perderam do verdadeiro caminho que tinham aceitado.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verdade cristã não é algo que devamos apenas submeter nossa mente, mas uma verdade que requer a totalidade de nossa vida.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resultado do desvio é pecado e possivelmente a morte.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Precisamos nos esforçar para salvar os perdidos.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Mas também precisamos nos esforçar para restaurar os salvos que se desviam.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Devemos perdoarmos os erros uns dos outros, e incentivarmos a igreja a lutar pelos seus com amor.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7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Orar é conversar com Deus, no entanto, em muitas de nossas conversas só nós falamos.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Quando não ouvimos o Senhor nos frustramos porque fazemos a nossa vontade e esquecemos o “seja feita a tua vontade” (</a:t>
            </a:r>
            <a:r>
              <a:rPr lang="pt-BR" dirty="0" err="1" smtClean="0">
                <a:solidFill>
                  <a:schemeClr val="bg1"/>
                </a:solidFill>
              </a:rPr>
              <a:t>Mt</a:t>
            </a:r>
            <a:r>
              <a:rPr lang="pt-BR" dirty="0" smtClean="0">
                <a:solidFill>
                  <a:schemeClr val="bg1"/>
                </a:solidFill>
              </a:rPr>
              <a:t> 6:10).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apóstolo Paulo orava aos Efésios para que eles atingissem uma maturidade espiritual tamanha, que o homem interior estaria arraigado e fortalecido no Senhor, e este fortalecimento os faria entender que o Senhor “</a:t>
            </a:r>
            <a:r>
              <a:rPr lang="pt-BR" dirty="0" smtClean="0">
                <a:solidFill>
                  <a:srgbClr val="92D050"/>
                </a:solidFill>
              </a:rPr>
              <a:t>é poderoso para fazer muito mais abundantemente além daquilo que pedimos e pensamos segundo o poder que em nós opera</a:t>
            </a:r>
            <a:r>
              <a:rPr lang="pt-BR" dirty="0" smtClean="0">
                <a:solidFill>
                  <a:schemeClr val="bg1"/>
                </a:solidFill>
              </a:rPr>
              <a:t>”. Efésios 3:20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Instruções: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Oração pelos que sofrem, pelos enfermos, e cuidado e restauração para os que se desviam.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Nosso coração deve estar cheio de compaixão pelos que sofrem, pelos enfermos e pelos que se desviam, para que nossas orações possam subir ao trono da graça em favor deles.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85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Com isso, chegamos ao fim do estudo da Carta de Tiago.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Sua ênfase foi sobre a maturidade espiritual.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Este pode ser um bom momento para examinar o próprio coração e verificar como está nossa maturidade.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Eis algumas perguntas úteis: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1. Estou me tornando cada vez mais paciente em meio às provações da vida?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2. Brinco com a tentação ou resisto a ela desde o princípio?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3. Alegro-me em obedecer à Palavra de Deus ou simplesmente a estudo e aprendo com ela intelectualmente?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4. Estou preso a algum tipo de preconceito?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5. Sou capaz de controlar a língua?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6. Sou um pacificador, não um agitador?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Conclusão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850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7. As pessoas me procuram em busca de orientação espiritual?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8. Sou amigo de Deus ou do mundo?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9. Faço planos sem considerar a vontade de Deus?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10. Tratando-se de dinheiro, sou egoísta? Sou fiel no pagamento das contas?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11. Dependo naturalmente da oração quando me encontro em dificuldade?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12. Sou a pessoa que outros buscam para pedir apoio em oração?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13. Qual é minha atitude em relação ao irmão desviado?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Critico, faço fofocas a seu respeito ou procuro restaurá-lo em amor?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Não devemos apenas envelhecer, mas sim crescer.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Texto básico</a:t>
            </a: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pt-BR" dirty="0" smtClean="0">
                <a:solidFill>
                  <a:srgbClr val="92D050"/>
                </a:solidFill>
              </a:rPr>
              <a:t>E a oração feita com fé curará o doente; o Senhor o levantará. E se houver cometido pecados, ele será perdoado.</a:t>
            </a:r>
            <a:r>
              <a:rPr lang="pt-BR" dirty="0" smtClean="0">
                <a:solidFill>
                  <a:schemeClr val="bg1"/>
                </a:solidFill>
              </a:rPr>
              <a:t>" (</a:t>
            </a:r>
            <a:r>
              <a:rPr lang="pt-BR" smtClean="0">
                <a:solidFill>
                  <a:schemeClr val="bg1"/>
                </a:solidFill>
              </a:rPr>
              <a:t>Tiago </a:t>
            </a:r>
            <a:r>
              <a:rPr lang="pt-BR" smtClean="0">
                <a:solidFill>
                  <a:schemeClr val="bg1"/>
                </a:solidFill>
              </a:rPr>
              <a:t>5:15</a:t>
            </a:r>
            <a:r>
              <a:rPr lang="en-US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Introdução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Sem dúvida, a oração é um privilégio sublime e sagrado. 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É maravilhoso saber que, como filhos de Deus, é possível achegar-se a seu trono com liberdade e ousadia e lhe contar nossas necessidades!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O cristão maduro ora em meio às tribulações da vida.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A oração é a força da Igreja de Cristo, pois os cristãos se conscientizam e creem que Deus controla o universo, que tudo está em suas mãos e que a oração move as mãos de Deus.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Desperdiçamos tempo e energia quando tentamos viver a vida sem oração.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 err="1" smtClean="0">
                <a:solidFill>
                  <a:schemeClr val="bg1"/>
                </a:solidFill>
              </a:rPr>
              <a:t>Preparação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Espiritual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 oração serve para acalmar o espírito.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Ela serve para receber do Senhor sabedoria, de perceber mais claramente que o Senhor é bom e que sua misericórdia dura para sempre, mesmo quando passamos pela tempestade.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Pela petição apresenta-se pedidos pelo alívio, mas também espera-se que, por meio da aflição, será possível alcançar os propósitos de Deus na  experiência do sofrimento. Romanos 8:28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Exercício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Oração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7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 cristão em vez de ficar amargurado, desanimado, reclamando, ele coloca a sua causa diante de Deus em oração e Deus responde ao seu clamor.</a:t>
            </a:r>
          </a:p>
          <a:p>
            <a:r>
              <a:rPr lang="pt-BR" b="1" dirty="0" smtClean="0">
                <a:solidFill>
                  <a:schemeClr val="bg1"/>
                </a:solidFill>
              </a:rPr>
              <a:t>1. Devemos orar pelos que sofrem (v. 13). </a:t>
            </a:r>
            <a:r>
              <a:rPr lang="pt-BR" dirty="0" smtClean="0">
                <a:solidFill>
                  <a:schemeClr val="bg1"/>
                </a:solidFill>
              </a:rPr>
              <a:t>Ninguém gosta de perder, seja em um jogo, ou perder um objeto, um grande amor, e principalmente a perda pela morte.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Este tipo de perda nos leva a buscar mais respostas em  Deus, nos causa um sofrimento profundo e doloroso.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Tiago nos recomenda orar pelos que sofrem, porque muitas vezes eles mesmos não têm forças para orar.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oração pode remover a aflição ou dar a graça necessária para suportar as dificuldades e usá-las para realizar a vontade perfeita de Deus.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pode transformar tribulações em vitórias, mas pode também dar maior graça para suportar as adversidades.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Exercício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Oração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92500" lnSpcReduction="2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2. Devemos orar pelos enfermos (v. 14-16)</a:t>
            </a:r>
            <a:r>
              <a:rPr lang="pt-BR" dirty="0" smtClean="0">
                <a:solidFill>
                  <a:schemeClr val="bg1"/>
                </a:solidFill>
              </a:rPr>
              <a:t>. Tiago, ao falar sobre orar pelos enfermos, tinha como base os ensinamentos do Mestre.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É interessante notar que neste texto “não é dito para ficar em seu canto resmungando e pensando: vejamos quanto tempo passará até que alguém tenha a ideia de me visitar”.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Tiago quer que convidemos os visitadores da mesma forma com que chamamos um médico.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Haverá situações em que Deus curará miraculosamente; em outras, o enfermo terá de passar por procedimentos médicos, e em outras, a pessoa enferma será chamada ao descanso eterno.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Exercício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Oração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fontScale="77500" lnSpcReduction="2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a) A pessoa está enferma por causa de algum pecado. (v. 15)</a:t>
            </a:r>
            <a:r>
              <a:rPr lang="pt-BR" dirty="0" smtClean="0">
                <a:solidFill>
                  <a:schemeClr val="bg1"/>
                </a:solidFill>
              </a:rPr>
              <a:t>. Tiago descreve um membro da igreja que se encontra enfermo por estar sendo disciplinado por Deus.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Salmos 32:3</a:t>
            </a:r>
            <a:endParaRPr lang="pt-BR" b="1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b) A pessoa confessa seus pecados (v. 16). </a:t>
            </a:r>
            <a:r>
              <a:rPr lang="pt-BR" dirty="0" smtClean="0">
                <a:solidFill>
                  <a:schemeClr val="bg1"/>
                </a:solidFill>
              </a:rPr>
              <a:t>Esta seção oferece algumas lições práticas que não podem ser ignoradas.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Em primeiro lugar, a desobediência a Deus pode levar a enfermidades.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Em segundo lugar, o pecado afeta a igreja como um todo.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Ninguém peca sozinho, pois o pecado costuma alastrar-se e infectar a outros. Esse homem teve de confessar seus pecados à igreja, pois havia pecado contra toda a congregação.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Em terceiro lugar, quando o pecado é tratado, há cura (física e espiritual).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Provérbios 28:13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Exercício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Oração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Os pecados devem ser confessados primeiramente a Deus (1 </a:t>
            </a:r>
            <a:r>
              <a:rPr lang="pt-BR" dirty="0" err="1" smtClean="0">
                <a:solidFill>
                  <a:schemeClr val="bg1"/>
                </a:solidFill>
              </a:rPr>
              <a:t>Jo</a:t>
            </a:r>
            <a:r>
              <a:rPr lang="pt-BR" dirty="0" smtClean="0">
                <a:solidFill>
                  <a:schemeClr val="bg1"/>
                </a:solidFill>
              </a:rPr>
              <a:t> 1:9), mas também aos que foram afetados por eles.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pecado privado requer confissão privada; o pecado público requer confissão pública.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confissão deve ser feita à pessoa contra quem pecamos, e de quem nós necessitamos e desejamos receber perdão.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mágoa adoece, a confissão traz cura.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O ressentimento produz prostração; o perdão, restauração.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1296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O </a:t>
            </a:r>
            <a:r>
              <a:rPr lang="en-US" sz="4000" dirty="0" err="1" smtClean="0">
                <a:solidFill>
                  <a:schemeClr val="bg1"/>
                </a:solidFill>
              </a:rPr>
              <a:t>Exercício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Oração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572560" cy="5069160"/>
          </a:xfrm>
        </p:spPr>
        <p:txBody>
          <a:bodyPr numCol="1">
            <a:norm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c) A pessoa é curada pela “oração da fé” (v. 15).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Deus é quem opera a cura, independentemente da forma.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A “oração da fé” é uma oração oferecida quando estamos dentro da vontade de Deus. 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Convém ter em mente que não se trata de apenas um indivíduo orando, mas sim de todo o conselho de presbíteros – homens espirituais de Deus – buscando a vontade de Deus em oração.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8021A0-9D5F-4A34-91EE-64829328AFD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4651</TotalTime>
  <Words>1381</Words>
  <Application>Microsoft Office PowerPoint</Application>
  <PresentationFormat>Apresentação na tela (4:3)</PresentationFormat>
  <Paragraphs>105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Mediano</vt:lpstr>
      <vt:lpstr>A oração na vida da igreja</vt:lpstr>
      <vt:lpstr>Texto básico</vt:lpstr>
      <vt:lpstr>Introdução</vt:lpstr>
      <vt:lpstr>A Preparação Espiritual</vt:lpstr>
      <vt:lpstr>O Exercício da Oração</vt:lpstr>
      <vt:lpstr>O Exercício da Oração</vt:lpstr>
      <vt:lpstr>O Exercício da Oração</vt:lpstr>
      <vt:lpstr>O Exercício da Oração</vt:lpstr>
      <vt:lpstr>O Exercício da Oração</vt:lpstr>
      <vt:lpstr>O Exercício da Oração</vt:lpstr>
      <vt:lpstr>Resgatando os perdidos</vt:lpstr>
      <vt:lpstr>Conclusão</vt:lpstr>
      <vt:lpstr>Conclusão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Daisy</dc:creator>
  <cp:lastModifiedBy>Daisy Moitinho</cp:lastModifiedBy>
  <cp:revision>705</cp:revision>
  <dcterms:modified xsi:type="dcterms:W3CDTF">2014-07-05T19:28:44Z</dcterms:modified>
</cp:coreProperties>
</file>